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91" r:id="rId3"/>
    <p:sldId id="292" r:id="rId4"/>
    <p:sldId id="271" r:id="rId5"/>
    <p:sldId id="283" r:id="rId6"/>
    <p:sldId id="285" r:id="rId7"/>
    <p:sldId id="286" r:id="rId8"/>
    <p:sldId id="287" r:id="rId9"/>
    <p:sldId id="288" r:id="rId10"/>
    <p:sldId id="284" r:id="rId11"/>
    <p:sldId id="289" r:id="rId12"/>
    <p:sldId id="290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0" autoAdjust="0"/>
    <p:restoredTop sz="94660"/>
  </p:normalViewPr>
  <p:slideViewPr>
    <p:cSldViewPr>
      <p:cViewPr varScale="1">
        <p:scale>
          <a:sx n="76" d="100"/>
          <a:sy n="76" d="100"/>
        </p:scale>
        <p:origin x="-9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On </a:t>
            </a:r>
            <a:r>
              <a:rPr lang="en-US" sz="3600" i="1" dirty="0" err="1" smtClean="0"/>
              <a:t>est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tous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stressés</a:t>
            </a:r>
            <a:r>
              <a:rPr lang="en-US" sz="3600" i="1" dirty="0" smtClean="0"/>
              <a:t>!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Pauline</a:t>
            </a:r>
          </a:p>
          <a:p>
            <a:pPr algn="ctr"/>
            <a:r>
              <a:rPr lang="fr-FR" sz="4000" dirty="0" smtClean="0"/>
              <a:t>avoir mal au ventre</a:t>
            </a:r>
          </a:p>
          <a:p>
            <a:pPr algn="ctr"/>
            <a:r>
              <a:rPr lang="fr-FR" sz="4000" dirty="0" smtClean="0"/>
              <a:t>avoir un exposé en histoire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Pauline </a:t>
            </a:r>
            <a:r>
              <a:rPr lang="fr-FR" sz="4000" b="1" u="sng" dirty="0" smtClean="0"/>
              <a:t>avait</a:t>
            </a:r>
            <a:r>
              <a:rPr lang="fr-FR" sz="4000" dirty="0" smtClean="0"/>
              <a:t> mal au ventre parce </a:t>
            </a:r>
            <a:r>
              <a:rPr lang="fr-FR" sz="4000" dirty="0" err="1" smtClean="0"/>
              <a:t>qu</a:t>
            </a:r>
            <a:r>
              <a:rPr lang="fr-FR" sz="4000" dirty="0" smtClean="0"/>
              <a:t>…</a:t>
            </a:r>
          </a:p>
          <a:p>
            <a:pPr marL="0" indent="0" algn="ctr">
              <a:buNone/>
            </a:pPr>
            <a:r>
              <a:rPr lang="fr-FR" sz="4000" dirty="0" smtClean="0"/>
              <a:t>elle </a:t>
            </a:r>
            <a:r>
              <a:rPr lang="fr-FR" sz="4000" b="1" u="sng" dirty="0" smtClean="0"/>
              <a:t>avait</a:t>
            </a:r>
            <a:r>
              <a:rPr lang="fr-FR" sz="4000" dirty="0" smtClean="0"/>
              <a:t> un exposé en histoire.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05789" cy="251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30480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9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Nous</a:t>
            </a:r>
          </a:p>
          <a:p>
            <a:pPr algn="ctr"/>
            <a:r>
              <a:rPr lang="fr-FR" sz="4000" dirty="0" smtClean="0"/>
              <a:t>se fâcher contre nos parents</a:t>
            </a:r>
          </a:p>
          <a:p>
            <a:pPr algn="ctr"/>
            <a:r>
              <a:rPr lang="fr-FR" sz="4000" dirty="0" smtClean="0"/>
              <a:t>être privés de sortie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3600" dirty="0" smtClean="0"/>
              <a:t>Nous </a:t>
            </a:r>
            <a:r>
              <a:rPr lang="fr-FR" sz="3600" b="1" u="sng" dirty="0" smtClean="0"/>
              <a:t>nous </a:t>
            </a:r>
            <a:r>
              <a:rPr lang="fr-FR" sz="3600" b="1" u="sng" dirty="0" smtClean="0"/>
              <a:t>sommes f</a:t>
            </a:r>
            <a:r>
              <a:rPr lang="fr-FR" sz="3600" b="1" u="sng" dirty="0" smtClean="0"/>
              <a:t>âchés</a:t>
            </a:r>
            <a:r>
              <a:rPr lang="fr-FR" sz="3600" b="1" dirty="0" smtClean="0"/>
              <a:t> </a:t>
            </a:r>
            <a:r>
              <a:rPr lang="fr-FR" sz="3600" dirty="0" smtClean="0"/>
              <a:t>contre </a:t>
            </a:r>
            <a:r>
              <a:rPr lang="fr-FR" sz="3600" dirty="0" smtClean="0"/>
              <a:t>nos parents </a:t>
            </a:r>
          </a:p>
          <a:p>
            <a:pPr marL="0" indent="0" algn="ctr">
              <a:buNone/>
            </a:pPr>
            <a:r>
              <a:rPr lang="fr-FR" sz="3600" dirty="0" smtClean="0"/>
              <a:t>parce que nous </a:t>
            </a:r>
            <a:r>
              <a:rPr lang="fr-FR" sz="3600" b="1" u="sng" dirty="0" smtClean="0"/>
              <a:t>étions</a:t>
            </a:r>
            <a:r>
              <a:rPr lang="fr-FR" sz="3600" dirty="0" smtClean="0"/>
              <a:t> </a:t>
            </a:r>
            <a:r>
              <a:rPr lang="fr-FR" sz="3600" dirty="0" smtClean="0"/>
              <a:t>privés </a:t>
            </a:r>
            <a:r>
              <a:rPr lang="fr-FR" sz="3600" dirty="0" smtClean="0"/>
              <a:t>de sortie.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3357587" cy="2438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00" y="-399"/>
            <a:ext cx="3187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6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0" y="0"/>
            <a:ext cx="3492500" cy="23241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Mon oncle et ma tante</a:t>
            </a:r>
          </a:p>
          <a:p>
            <a:pPr algn="ctr"/>
            <a:r>
              <a:rPr lang="fr-FR" sz="4000" dirty="0" smtClean="0"/>
              <a:t>ne dormir pas bien</a:t>
            </a:r>
          </a:p>
          <a:p>
            <a:pPr algn="ctr"/>
            <a:r>
              <a:rPr lang="fr-FR" sz="4000" dirty="0" smtClean="0"/>
              <a:t>déménager récemment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3600" dirty="0" smtClean="0"/>
              <a:t>Ils ne </a:t>
            </a:r>
            <a:r>
              <a:rPr lang="fr-FR" sz="3600" b="1" u="sng" dirty="0" smtClean="0"/>
              <a:t>dormaient</a:t>
            </a:r>
            <a:r>
              <a:rPr lang="fr-FR" sz="3600" dirty="0" smtClean="0"/>
              <a:t> pas bien parce que… </a:t>
            </a:r>
          </a:p>
          <a:p>
            <a:pPr marL="0" indent="0" algn="ctr">
              <a:buNone/>
            </a:pPr>
            <a:r>
              <a:rPr lang="fr-FR" sz="3600" dirty="0" smtClean="0"/>
              <a:t>ils </a:t>
            </a:r>
            <a:r>
              <a:rPr lang="fr-FR" sz="3600" b="1" u="sng" dirty="0" smtClean="0"/>
              <a:t>ont déménagé </a:t>
            </a:r>
            <a:r>
              <a:rPr lang="fr-FR" sz="3600" dirty="0" smtClean="0"/>
              <a:t>récemment.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3" y="0"/>
            <a:ext cx="2658337" cy="17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47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mois de mars peut être une période assez stressante pour tout le monde.</a:t>
            </a:r>
          </a:p>
          <a:p>
            <a:r>
              <a:rPr lang="fr-FR" dirty="0" smtClean="0"/>
              <a:t>Vous, vos amis et les membres de votre famille ne sont pas dispensés de ce stress non</a:t>
            </a:r>
            <a:r>
              <a:rPr lang="fr-FR" dirty="0"/>
              <a:t> </a:t>
            </a:r>
            <a:r>
              <a:rPr lang="fr-FR" dirty="0" smtClean="0"/>
              <a:t>plus!</a:t>
            </a:r>
          </a:p>
          <a:p>
            <a:r>
              <a:rPr lang="fr-FR" dirty="0" smtClean="0"/>
              <a:t>Mais de quoi souffrent-ils? Quels sont leurs symptômes?</a:t>
            </a:r>
          </a:p>
          <a:p>
            <a:r>
              <a:rPr lang="fr-FR" dirty="0" smtClean="0"/>
              <a:t>Allons voir!</a:t>
            </a:r>
          </a:p>
        </p:txBody>
      </p:sp>
    </p:spTree>
    <p:extLst>
      <p:ext uri="{BB962C8B-B14F-4D97-AF65-F5344CB8AC3E}">
        <p14:creationId xmlns:p14="http://schemas.microsoft.com/office/powerpoint/2010/main" val="1899915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676401"/>
            <a:ext cx="8540750" cy="1981200"/>
          </a:xfrm>
        </p:spPr>
        <p:txBody>
          <a:bodyPr/>
          <a:lstStyle/>
          <a:p>
            <a:r>
              <a:rPr lang="fr-FR" dirty="0" smtClean="0"/>
              <a:t>Compléter les phrases suivantes avec le temps approprié pour la situation: l’imparfait ou le passé composé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3047999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fr-FR" dirty="0" smtClean="0"/>
              <a:t>Bonne méthode</a:t>
            </a:r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4495800"/>
            <a:ext cx="8540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fr-FR" dirty="0" smtClean="0"/>
              <a:t>Chercher un tableau, une gomme, un feutre</a:t>
            </a:r>
          </a:p>
          <a:p>
            <a:r>
              <a:rPr lang="fr-FR" dirty="0" smtClean="0"/>
              <a:t>Décider quelle partie utilise </a:t>
            </a:r>
            <a:r>
              <a:rPr lang="fr-FR" smtClean="0"/>
              <a:t>l’imparfait et le </a:t>
            </a:r>
            <a:r>
              <a:rPr lang="fr-FR" dirty="0" smtClean="0"/>
              <a:t>passé composé</a:t>
            </a:r>
          </a:p>
          <a:p>
            <a:r>
              <a:rPr lang="fr-FR" dirty="0" smtClean="0"/>
              <a:t>Écrire la phrase complète</a:t>
            </a:r>
          </a:p>
        </p:txBody>
      </p:sp>
    </p:spTree>
    <p:extLst>
      <p:ext uri="{BB962C8B-B14F-4D97-AF65-F5344CB8AC3E}">
        <p14:creationId xmlns:p14="http://schemas.microsoft.com/office/powerpoint/2010/main" val="339682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sz="4000" dirty="0" smtClean="0"/>
              <a:t>Marc</a:t>
            </a:r>
          </a:p>
          <a:p>
            <a:pPr algn="ctr"/>
            <a:r>
              <a:rPr lang="fr-FR" sz="4000" dirty="0" smtClean="0"/>
              <a:t>être énervé</a:t>
            </a:r>
          </a:p>
          <a:p>
            <a:pPr algn="ctr"/>
            <a:r>
              <a:rPr lang="fr-FR" sz="4000" dirty="0" smtClean="0"/>
              <a:t>se disputer avec sa copine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Marc </a:t>
            </a:r>
            <a:r>
              <a:rPr lang="fr-FR" sz="4000" b="1" u="sng" dirty="0" smtClean="0"/>
              <a:t>était</a:t>
            </a:r>
            <a:r>
              <a:rPr lang="fr-FR" sz="4000" dirty="0" smtClean="0"/>
              <a:t> énervé parce qu’…</a:t>
            </a:r>
          </a:p>
          <a:p>
            <a:pPr marL="0" indent="0" algn="ctr">
              <a:buNone/>
            </a:pPr>
            <a:r>
              <a:rPr lang="fr-FR" sz="4000" dirty="0" smtClean="0"/>
              <a:t>il </a:t>
            </a:r>
            <a:r>
              <a:rPr lang="fr-FR" sz="4000" b="1" u="sng" dirty="0" smtClean="0"/>
              <a:t>s’est disputé </a:t>
            </a:r>
            <a:r>
              <a:rPr lang="fr-FR" sz="4000" dirty="0" smtClean="0"/>
              <a:t>avec sa copine.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1828800" cy="182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52400"/>
            <a:ext cx="2691189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7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Denis</a:t>
            </a:r>
          </a:p>
          <a:p>
            <a:pPr algn="ctr"/>
            <a:r>
              <a:rPr lang="fr-FR" sz="4000" dirty="0" smtClean="0"/>
              <a:t>être très fatigué</a:t>
            </a:r>
          </a:p>
          <a:p>
            <a:pPr algn="ctr"/>
            <a:r>
              <a:rPr lang="fr-FR" sz="4000" dirty="0" smtClean="0"/>
              <a:t>passer un weekend très occupé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Denis </a:t>
            </a:r>
            <a:r>
              <a:rPr lang="fr-FR" sz="4000" b="1" u="sng" dirty="0" smtClean="0"/>
              <a:t>était</a:t>
            </a:r>
            <a:r>
              <a:rPr lang="fr-FR" sz="4000" dirty="0" smtClean="0"/>
              <a:t> très fatigué parce qu’…</a:t>
            </a:r>
          </a:p>
          <a:p>
            <a:pPr marL="0" indent="0" algn="ctr">
              <a:buNone/>
            </a:pPr>
            <a:r>
              <a:rPr lang="fr-FR" sz="4000" dirty="0" smtClean="0"/>
              <a:t>il </a:t>
            </a:r>
            <a:r>
              <a:rPr lang="fr-FR" sz="4000" b="1" u="sng" dirty="0" smtClean="0"/>
              <a:t>a passé </a:t>
            </a:r>
            <a:r>
              <a:rPr lang="fr-FR" sz="4000" dirty="0" smtClean="0"/>
              <a:t>un weekend très occupé.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4" y="9848"/>
            <a:ext cx="2496600" cy="23523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0"/>
            <a:ext cx="2895600" cy="22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03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Tu</a:t>
            </a:r>
          </a:p>
          <a:p>
            <a:pPr algn="ctr"/>
            <a:r>
              <a:rPr lang="fr-FR" sz="4000" dirty="0" smtClean="0"/>
              <a:t>avoir de la difficulté de concentration</a:t>
            </a:r>
          </a:p>
          <a:p>
            <a:pPr algn="ctr"/>
            <a:r>
              <a:rPr lang="fr-FR" sz="4000" dirty="0" smtClean="0"/>
              <a:t>perdre ton match de foot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2800" dirty="0" smtClean="0"/>
              <a:t>Tu </a:t>
            </a:r>
            <a:r>
              <a:rPr lang="fr-FR" sz="2800" b="1" u="sng" dirty="0" smtClean="0"/>
              <a:t>avais </a:t>
            </a:r>
            <a:r>
              <a:rPr lang="fr-FR" sz="2800" dirty="0" smtClean="0"/>
              <a:t>de la difficulté de concentration parce que…</a:t>
            </a:r>
          </a:p>
          <a:p>
            <a:pPr marL="0" indent="0" algn="ctr">
              <a:buNone/>
            </a:pPr>
            <a:r>
              <a:rPr lang="fr-FR" sz="3600" dirty="0" smtClean="0"/>
              <a:t>tu </a:t>
            </a:r>
            <a:r>
              <a:rPr lang="fr-FR" sz="3600" b="1" u="sng" dirty="0" smtClean="0"/>
              <a:t>as perdu </a:t>
            </a:r>
            <a:r>
              <a:rPr lang="fr-FR" sz="3600" dirty="0" smtClean="0"/>
              <a:t>ton match de foot.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6792"/>
            <a:ext cx="3279033" cy="17258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402" y="-16736"/>
            <a:ext cx="3295598" cy="184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6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Henri et Joseph</a:t>
            </a:r>
          </a:p>
          <a:p>
            <a:pPr algn="ctr"/>
            <a:r>
              <a:rPr lang="fr-FR" sz="4000" dirty="0" smtClean="0"/>
              <a:t>n’avoir pas d’appétit</a:t>
            </a:r>
          </a:p>
          <a:p>
            <a:pPr algn="ctr"/>
            <a:r>
              <a:rPr lang="fr-FR" sz="4000" dirty="0" smtClean="0"/>
              <a:t>recevoir une mauvaise note à l’école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Ils n’</a:t>
            </a:r>
            <a:r>
              <a:rPr lang="fr-FR" sz="4000" b="1" u="sng" dirty="0" smtClean="0"/>
              <a:t>avaient</a:t>
            </a:r>
            <a:r>
              <a:rPr lang="fr-FR" sz="4000" dirty="0" smtClean="0"/>
              <a:t> pas d’appétit parce qu’…</a:t>
            </a:r>
          </a:p>
          <a:p>
            <a:pPr marL="0" indent="0" algn="ctr">
              <a:buNone/>
            </a:pPr>
            <a:r>
              <a:rPr lang="fr-FR" sz="4000" dirty="0" smtClean="0"/>
              <a:t>ils </a:t>
            </a:r>
            <a:r>
              <a:rPr lang="fr-FR" sz="4000" b="1" u="sng" dirty="0" smtClean="0"/>
              <a:t>ont reçu </a:t>
            </a:r>
            <a:r>
              <a:rPr lang="fr-FR" sz="4000" dirty="0" smtClean="0"/>
              <a:t>une mauvaise note à l’école.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8" y="-35508"/>
            <a:ext cx="2343521" cy="15595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0457"/>
            <a:ext cx="1785257" cy="1562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960" y="10457"/>
            <a:ext cx="207238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1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Vous</a:t>
            </a:r>
          </a:p>
          <a:p>
            <a:pPr algn="ctr"/>
            <a:r>
              <a:rPr lang="fr-FR" sz="4000" dirty="0" smtClean="0"/>
              <a:t>être nerveux</a:t>
            </a:r>
          </a:p>
          <a:p>
            <a:pPr algn="ctr"/>
            <a:r>
              <a:rPr lang="fr-FR" sz="4000" dirty="0" smtClean="0"/>
              <a:t>changer d’école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Vous </a:t>
            </a:r>
            <a:r>
              <a:rPr lang="fr-FR" sz="4000" b="1" u="sng" dirty="0" smtClean="0"/>
              <a:t>étiez</a:t>
            </a:r>
            <a:r>
              <a:rPr lang="fr-FR" sz="4000" dirty="0" smtClean="0"/>
              <a:t> nerveux parce que…</a:t>
            </a:r>
          </a:p>
          <a:p>
            <a:pPr marL="0" indent="0" algn="ctr">
              <a:buNone/>
            </a:pPr>
            <a:r>
              <a:rPr lang="fr-FR" sz="4000" dirty="0" smtClean="0"/>
              <a:t>vous </a:t>
            </a:r>
            <a:r>
              <a:rPr lang="fr-FR" sz="4000" b="1" u="sng" dirty="0" smtClean="0"/>
              <a:t>avez changé </a:t>
            </a:r>
            <a:r>
              <a:rPr lang="fr-FR" sz="4000" dirty="0" smtClean="0"/>
              <a:t>d’école.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605" y="0"/>
            <a:ext cx="3673929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2514600" cy="221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45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22775"/>
          </a:xfrm>
        </p:spPr>
        <p:txBody>
          <a:bodyPr/>
          <a:lstStyle/>
          <a:p>
            <a:pPr algn="ctr"/>
            <a:r>
              <a:rPr lang="fr-FR" sz="4000" dirty="0" smtClean="0"/>
              <a:t>Je</a:t>
            </a:r>
          </a:p>
          <a:p>
            <a:pPr algn="ctr"/>
            <a:r>
              <a:rPr lang="fr-FR" sz="4000" dirty="0" smtClean="0"/>
              <a:t>avoir mal au dos</a:t>
            </a:r>
          </a:p>
          <a:p>
            <a:pPr algn="ctr"/>
            <a:r>
              <a:rPr lang="fr-FR" sz="4000" dirty="0" smtClean="0"/>
              <a:t>travailler trop à l’ordinateur</a:t>
            </a:r>
          </a:p>
          <a:p>
            <a:pPr algn="ctr"/>
            <a:endParaRPr lang="fr-FR" sz="4000" dirty="0" smtClean="0"/>
          </a:p>
          <a:p>
            <a:pPr marL="0" indent="0" algn="ctr">
              <a:buNone/>
            </a:pPr>
            <a:r>
              <a:rPr lang="fr-FR" sz="4000" dirty="0" smtClean="0"/>
              <a:t>J’</a:t>
            </a:r>
            <a:r>
              <a:rPr lang="fr-FR" sz="4000" b="1" u="sng" dirty="0" smtClean="0"/>
              <a:t>avais</a:t>
            </a:r>
            <a:r>
              <a:rPr lang="fr-FR" sz="4000" dirty="0" smtClean="0"/>
              <a:t> mal au dos parce que…</a:t>
            </a:r>
          </a:p>
          <a:p>
            <a:pPr marL="0" indent="0" algn="ctr">
              <a:buNone/>
            </a:pPr>
            <a:r>
              <a:rPr lang="fr-FR" sz="4000" dirty="0" smtClean="0"/>
              <a:t>j’</a:t>
            </a:r>
            <a:r>
              <a:rPr lang="fr-FR" sz="4000" b="1" u="sng" dirty="0" smtClean="0"/>
              <a:t>ai travaillé</a:t>
            </a:r>
            <a:r>
              <a:rPr lang="fr-FR" sz="4000" dirty="0" smtClean="0"/>
              <a:t> trop à l’ordinateur.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3" y="0"/>
            <a:ext cx="2514600" cy="251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522" y="0"/>
            <a:ext cx="291547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63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1074</TotalTime>
  <Words>353</Words>
  <Application>Microsoft Macintosh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Theme16</vt:lpstr>
      <vt:lpstr>Français 3 – Unité 3</vt:lpstr>
      <vt:lpstr>Contexte</vt:lpstr>
      <vt:lpstr>Tâche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101</cp:revision>
  <dcterms:created xsi:type="dcterms:W3CDTF">2006-02-03T00:08:49Z</dcterms:created>
  <dcterms:modified xsi:type="dcterms:W3CDTF">2014-03-17T12:58:22Z</dcterms:modified>
</cp:coreProperties>
</file>